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55" r:id="rId2"/>
    <p:sldId id="558" r:id="rId3"/>
    <p:sldId id="557" r:id="rId4"/>
    <p:sldId id="556" r:id="rId5"/>
    <p:sldId id="562" r:id="rId6"/>
    <p:sldId id="561" r:id="rId7"/>
    <p:sldId id="563" r:id="rId8"/>
    <p:sldId id="5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4"/>
    <p:restoredTop sz="94659"/>
  </p:normalViewPr>
  <p:slideViewPr>
    <p:cSldViewPr snapToGrid="0" snapToObjects="1">
      <p:cViewPr varScale="1">
        <p:scale>
          <a:sx n="116" d="100"/>
          <a:sy n="116" d="100"/>
        </p:scale>
        <p:origin x="2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79C3BFF-D77D-40F1-882A-25FE96FE456B}" type="datetimeFigureOut">
              <a:rPr lang="zh-CN" altLang="en-US"/>
              <a:pPr>
                <a:defRPr/>
              </a:pPr>
              <a:t>2021/4/19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8A4C12-ECF2-42A4-BADC-F7C249ABDB5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5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642AD57-B629-4D14-B2C2-9C5F4942A8E6}" type="datetimeFigureOut">
              <a:rPr lang="zh-CN" altLang="en-US"/>
              <a:pPr>
                <a:defRPr/>
              </a:pPr>
              <a:t>2021/4/19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064BAC-0950-414D-B293-8FDFA04CDB8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00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DF408C7-CD02-499F-A91B-6FDAF990BD3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39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C242D2D-C852-4C9E-8C42-C4FFE9AB9C1F}" type="datetimeFigureOut">
              <a:rPr lang="zh-CN" altLang="en-US"/>
              <a:pPr>
                <a:defRPr/>
              </a:pPr>
              <a:t>2021/4/19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DED195B-689C-4A9C-B47E-9F4D5BDE1F0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35351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3E63D82-B623-4A80-A0BE-C1C56E7CEB3E}" type="datetimeFigureOut">
              <a:rPr lang="zh-CN" altLang="en-US"/>
              <a:pPr>
                <a:defRPr/>
              </a:pPr>
              <a:t>2021/4/19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87A390C-185E-4563-994A-21951E07864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83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549D-4781-488C-AD97-39BF3D7C568A}" type="datetimeFigureOut">
              <a:rPr lang="zh-CN" altLang="en-US"/>
              <a:pPr>
                <a:defRPr/>
              </a:pPr>
              <a:t>2021/4/19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25E7F-FAC4-46C4-853A-3D6F99E8528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232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DE5A58-D748-4448-B00E-878136DA6A35}" type="datetimeFigureOut">
              <a:rPr lang="zh-CN" altLang="en-US"/>
              <a:pPr>
                <a:defRPr/>
              </a:pPr>
              <a:t>2021/4/19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520D866-4B55-4ED3-B5DA-AD583201AF6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046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72CF2-2059-4952-AC89-5E16F1D1008C}" type="datetimeFigureOut">
              <a:rPr lang="zh-CN" altLang="en-US"/>
              <a:pPr>
                <a:defRPr/>
              </a:pPr>
              <a:t>2021/4/19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8EB41-6699-406A-8334-26338E7ECAE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125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EAC3C-2891-4B76-AD16-3CA62A6AAB3B}" type="datetimeFigureOut">
              <a:rPr lang="zh-CN" altLang="en-US"/>
              <a:pPr>
                <a:defRPr/>
              </a:pPr>
              <a:t>2021/4/19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40E886-37FF-4C63-8246-8BE84954513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7469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8E8F45-8C17-4E01-882E-17CD2732672F}" type="datetimeFigureOut">
              <a:rPr lang="zh-CN" altLang="en-US"/>
              <a:pPr>
                <a:defRPr/>
              </a:pPr>
              <a:t>2021/4/19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3D7912-6EE7-48C2-9462-0B7CC8B5DCA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39073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140E46E-FE25-45E7-833F-51218C913D16}" type="datetimeFigureOut">
              <a:rPr lang="zh-CN" altLang="en-US"/>
              <a:pPr>
                <a:defRPr/>
              </a:pPr>
              <a:t>2021/4/19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4ED65D6-130B-4D12-89D6-B888ADD125E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1BC6E9-A7D9-BE48-BDB3-29B9778F1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1"/>
          <a:stretch/>
        </p:blipFill>
        <p:spPr>
          <a:xfrm>
            <a:off x="740229" y="1124843"/>
            <a:ext cx="9470572" cy="537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8567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78DB2F-F543-5F4B-A997-2E8C4DA7E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79" y="1726746"/>
            <a:ext cx="10752849" cy="340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576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13802E-ED12-BF47-9164-2A85EDE4B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21" y="1384300"/>
            <a:ext cx="11074400" cy="4089400"/>
          </a:xfrm>
          <a:prstGeom prst="rect">
            <a:avLst/>
          </a:prstGeom>
        </p:spPr>
      </p:pic>
      <p:sp>
        <p:nvSpPr>
          <p:cNvPr id="4" name="左箭头 3">
            <a:extLst>
              <a:ext uri="{FF2B5EF4-FFF2-40B4-BE49-F238E27FC236}">
                <a16:creationId xmlns:a16="http://schemas.microsoft.com/office/drawing/2014/main" id="{04CB6424-A879-0B45-968B-9E60A32A46CB}"/>
              </a:ext>
            </a:extLst>
          </p:cNvPr>
          <p:cNvSpPr/>
          <p:nvPr/>
        </p:nvSpPr>
        <p:spPr>
          <a:xfrm>
            <a:off x="2547911" y="4005942"/>
            <a:ext cx="489204" cy="2532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27802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/>
              <p:nvPr/>
            </p:nvSpPr>
            <p:spPr>
              <a:xfrm>
                <a:off x="1960564" y="1178805"/>
                <a:ext cx="3395032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564" y="1178805"/>
                <a:ext cx="3395032" cy="414537"/>
              </a:xfrm>
              <a:prstGeom prst="rect">
                <a:avLst/>
              </a:prstGeom>
              <a:blipFill>
                <a:blip r:embed="rId2"/>
                <a:stretch>
                  <a:fillRect l="-1859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/>
              <p:nvPr/>
            </p:nvSpPr>
            <p:spPr>
              <a:xfrm>
                <a:off x="5767523" y="1247573"/>
                <a:ext cx="21377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23" y="1247573"/>
                <a:ext cx="2137765" cy="276999"/>
              </a:xfrm>
              <a:prstGeom prst="rect">
                <a:avLst/>
              </a:prstGeom>
              <a:blipFill>
                <a:blip r:embed="rId3"/>
                <a:stretch>
                  <a:fillRect l="-4734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/>
              <p:nvPr/>
            </p:nvSpPr>
            <p:spPr>
              <a:xfrm>
                <a:off x="973349" y="2010147"/>
                <a:ext cx="2468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49" y="2010147"/>
                <a:ext cx="2468048" cy="276999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/>
              <p:nvPr/>
            </p:nvSpPr>
            <p:spPr>
              <a:xfrm>
                <a:off x="2103617" y="2426952"/>
                <a:ext cx="1554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设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617" y="2426952"/>
                <a:ext cx="1554463" cy="276999"/>
              </a:xfrm>
              <a:prstGeom prst="rect">
                <a:avLst/>
              </a:prstGeom>
              <a:blipFill>
                <a:blip r:embed="rId5"/>
                <a:stretch>
                  <a:fillRect l="-4878" t="-4348" r="-81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/>
              <p:nvPr/>
            </p:nvSpPr>
            <p:spPr>
              <a:xfrm>
                <a:off x="2566325" y="2989920"/>
                <a:ext cx="3348802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≤2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2989920"/>
                <a:ext cx="3348802" cy="466731"/>
              </a:xfrm>
              <a:prstGeom prst="rect">
                <a:avLst/>
              </a:prstGeom>
              <a:blipFill>
                <a:blip r:embed="rId6"/>
                <a:stretch>
                  <a:fillRect l="-2264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/>
              <p:nvPr/>
            </p:nvSpPr>
            <p:spPr>
              <a:xfrm>
                <a:off x="2566325" y="3922001"/>
                <a:ext cx="282102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3922001"/>
                <a:ext cx="2821029" cy="525978"/>
              </a:xfrm>
              <a:prstGeom prst="rect">
                <a:avLst/>
              </a:prstGeom>
              <a:blipFill>
                <a:blip r:embed="rId7"/>
                <a:stretch>
                  <a:fillRect l="-897" t="-2381" r="-448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>
            <a:extLst>
              <a:ext uri="{FF2B5EF4-FFF2-40B4-BE49-F238E27FC236}">
                <a16:creationId xmlns:a16="http://schemas.microsoft.com/office/drawing/2014/main" id="{07C2FA41-989A-6544-A3B0-BDC9C1ABDF58}"/>
              </a:ext>
            </a:extLst>
          </p:cNvPr>
          <p:cNvSpPr/>
          <p:nvPr/>
        </p:nvSpPr>
        <p:spPr>
          <a:xfrm>
            <a:off x="2880848" y="2774401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539255E-FFCC-274D-BFE2-FA47C1589D09}"/>
              </a:ext>
            </a:extLst>
          </p:cNvPr>
          <p:cNvSpPr/>
          <p:nvPr/>
        </p:nvSpPr>
        <p:spPr>
          <a:xfrm>
            <a:off x="3771632" y="3604120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8E17F6EE-F5D7-3C44-9ED6-6A1A5FE9184E}"/>
              </a:ext>
            </a:extLst>
          </p:cNvPr>
          <p:cNvSpPr/>
          <p:nvPr/>
        </p:nvSpPr>
        <p:spPr>
          <a:xfrm>
            <a:off x="5915127" y="2464352"/>
            <a:ext cx="410413" cy="1755108"/>
          </a:xfrm>
          <a:prstGeom prst="rightBrace">
            <a:avLst>
              <a:gd name="adj1" fmla="val 70073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/>
              <p:nvPr/>
            </p:nvSpPr>
            <p:spPr>
              <a:xfrm>
                <a:off x="6483670" y="3072243"/>
                <a:ext cx="3149901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同时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必须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072243"/>
                <a:ext cx="3149901" cy="531877"/>
              </a:xfrm>
              <a:prstGeom prst="rect">
                <a:avLst/>
              </a:prstGeom>
              <a:blipFill>
                <a:blip r:embed="rId8"/>
                <a:stretch>
                  <a:fillRect l="-2410" t="-2326" r="-803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14B58B-6971-8A46-B13F-387627057FB5}"/>
                  </a:ext>
                </a:extLst>
              </p:cNvPr>
              <p:cNvSpPr txBox="1"/>
              <p:nvPr/>
            </p:nvSpPr>
            <p:spPr>
              <a:xfrm>
                <a:off x="6483670" y="3809666"/>
                <a:ext cx="1094339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即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14B58B-6971-8A46-B13F-387627057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809666"/>
                <a:ext cx="1094339" cy="520463"/>
              </a:xfrm>
              <a:prstGeom prst="rect">
                <a:avLst/>
              </a:prstGeom>
              <a:blipFill>
                <a:blip r:embed="rId9"/>
                <a:stretch>
                  <a:fillRect l="-6897" t="-4878" r="-3448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/>
              <p:nvPr/>
            </p:nvSpPr>
            <p:spPr>
              <a:xfrm>
                <a:off x="3130060" y="5418963"/>
                <a:ext cx="4836067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&gt;0∴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一定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存在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60" y="5418963"/>
                <a:ext cx="4836067" cy="520463"/>
              </a:xfrm>
              <a:prstGeom prst="rect">
                <a:avLst/>
              </a:prstGeom>
              <a:blipFill>
                <a:blip r:embed="rId10"/>
                <a:stretch>
                  <a:fillRect t="-4762" r="-1309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775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1" grpId="0"/>
      <p:bldP spid="20" grpId="0"/>
      <p:bldP spid="13" grpId="0" animBg="1"/>
      <p:bldP spid="22" grpId="0" animBg="1"/>
      <p:bldP spid="21" grpId="0" animBg="1"/>
      <p:bldP spid="24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/>
              <p:nvPr/>
            </p:nvSpPr>
            <p:spPr>
              <a:xfrm>
                <a:off x="1960564" y="1178805"/>
                <a:ext cx="3395032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564" y="1178805"/>
                <a:ext cx="3395032" cy="414537"/>
              </a:xfrm>
              <a:prstGeom prst="rect">
                <a:avLst/>
              </a:prstGeom>
              <a:blipFill>
                <a:blip r:embed="rId2"/>
                <a:stretch>
                  <a:fillRect l="-1859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/>
              <p:nvPr/>
            </p:nvSpPr>
            <p:spPr>
              <a:xfrm>
                <a:off x="5767523" y="1247573"/>
                <a:ext cx="21377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23" y="1247573"/>
                <a:ext cx="2137765" cy="276999"/>
              </a:xfrm>
              <a:prstGeom prst="rect">
                <a:avLst/>
              </a:prstGeom>
              <a:blipFill>
                <a:blip r:embed="rId3"/>
                <a:stretch>
                  <a:fillRect l="-4734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/>
              <p:nvPr/>
            </p:nvSpPr>
            <p:spPr>
              <a:xfrm>
                <a:off x="973349" y="2010147"/>
                <a:ext cx="2464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49" y="2010147"/>
                <a:ext cx="2464008" cy="276999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/>
              <p:nvPr/>
            </p:nvSpPr>
            <p:spPr>
              <a:xfrm>
                <a:off x="2103617" y="2426952"/>
                <a:ext cx="1559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设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617" y="2426952"/>
                <a:ext cx="1559786" cy="276999"/>
              </a:xfrm>
              <a:prstGeom prst="rect">
                <a:avLst/>
              </a:prstGeom>
              <a:blipFill>
                <a:blip r:embed="rId5"/>
                <a:stretch>
                  <a:fillRect l="-4878" t="-4348" r="-81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/>
              <p:nvPr/>
            </p:nvSpPr>
            <p:spPr>
              <a:xfrm>
                <a:off x="2566325" y="2989920"/>
                <a:ext cx="3355727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≥2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2989920"/>
                <a:ext cx="3355727" cy="466731"/>
              </a:xfrm>
              <a:prstGeom prst="rect">
                <a:avLst/>
              </a:prstGeom>
              <a:blipFill>
                <a:blip r:embed="rId6"/>
                <a:stretch>
                  <a:fillRect l="-2264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/>
              <p:nvPr/>
            </p:nvSpPr>
            <p:spPr>
              <a:xfrm>
                <a:off x="2566325" y="3922001"/>
                <a:ext cx="2924134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3922001"/>
                <a:ext cx="2924134" cy="525978"/>
              </a:xfrm>
              <a:prstGeom prst="rect">
                <a:avLst/>
              </a:prstGeom>
              <a:blipFill>
                <a:blip r:embed="rId7"/>
                <a:stretch>
                  <a:fillRect t="-2381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>
            <a:extLst>
              <a:ext uri="{FF2B5EF4-FFF2-40B4-BE49-F238E27FC236}">
                <a16:creationId xmlns:a16="http://schemas.microsoft.com/office/drawing/2014/main" id="{07C2FA41-989A-6544-A3B0-BDC9C1ABDF58}"/>
              </a:ext>
            </a:extLst>
          </p:cNvPr>
          <p:cNvSpPr/>
          <p:nvPr/>
        </p:nvSpPr>
        <p:spPr>
          <a:xfrm>
            <a:off x="2880848" y="2774401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539255E-FFCC-274D-BFE2-FA47C1589D09}"/>
              </a:ext>
            </a:extLst>
          </p:cNvPr>
          <p:cNvSpPr/>
          <p:nvPr/>
        </p:nvSpPr>
        <p:spPr>
          <a:xfrm>
            <a:off x="3771632" y="3604120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8E17F6EE-F5D7-3C44-9ED6-6A1A5FE9184E}"/>
              </a:ext>
            </a:extLst>
          </p:cNvPr>
          <p:cNvSpPr/>
          <p:nvPr/>
        </p:nvSpPr>
        <p:spPr>
          <a:xfrm>
            <a:off x="5915127" y="2464352"/>
            <a:ext cx="410413" cy="1755108"/>
          </a:xfrm>
          <a:prstGeom prst="rightBrace">
            <a:avLst>
              <a:gd name="adj1" fmla="val 70073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/>
              <p:nvPr/>
            </p:nvSpPr>
            <p:spPr>
              <a:xfrm>
                <a:off x="6483670" y="3072243"/>
                <a:ext cx="3155223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同时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必须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072243"/>
                <a:ext cx="3155223" cy="531877"/>
              </a:xfrm>
              <a:prstGeom prst="rect">
                <a:avLst/>
              </a:prstGeom>
              <a:blipFill>
                <a:blip r:embed="rId8"/>
                <a:stretch>
                  <a:fillRect l="-2410" t="-2326" r="-803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14B58B-6971-8A46-B13F-387627057FB5}"/>
                  </a:ext>
                </a:extLst>
              </p:cNvPr>
              <p:cNvSpPr txBox="1"/>
              <p:nvPr/>
            </p:nvSpPr>
            <p:spPr>
              <a:xfrm>
                <a:off x="6483670" y="3809666"/>
                <a:ext cx="1523943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即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0&lt;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14B58B-6971-8A46-B13F-387627057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809666"/>
                <a:ext cx="1523943" cy="520463"/>
              </a:xfrm>
              <a:prstGeom prst="rect">
                <a:avLst/>
              </a:prstGeom>
              <a:blipFill>
                <a:blip r:embed="rId9"/>
                <a:stretch>
                  <a:fillRect l="-4959" t="-4878" r="-2479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/>
              <p:nvPr/>
            </p:nvSpPr>
            <p:spPr>
              <a:xfrm>
                <a:off x="3130060" y="5418963"/>
                <a:ext cx="526163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&gt;0∴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0&lt;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一定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存在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60" y="5418963"/>
                <a:ext cx="5261632" cy="520463"/>
              </a:xfrm>
              <a:prstGeom prst="rect">
                <a:avLst/>
              </a:prstGeom>
              <a:blipFill>
                <a:blip r:embed="rId10"/>
                <a:stretch>
                  <a:fillRect t="-4762" r="-962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8567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1" grpId="0"/>
      <p:bldP spid="20" grpId="0"/>
      <p:bldP spid="13" grpId="0" animBg="1"/>
      <p:bldP spid="22" grpId="0" animBg="1"/>
      <p:bldP spid="21" grpId="0" animBg="1"/>
      <p:bldP spid="24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E34A00-3E37-5E47-B31B-0CD46CF0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5723"/>
            <a:ext cx="12133878" cy="27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8700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/>
              <p:nvPr/>
            </p:nvSpPr>
            <p:spPr>
              <a:xfrm>
                <a:off x="1960564" y="1178805"/>
                <a:ext cx="3287695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564" y="1178805"/>
                <a:ext cx="3287695" cy="414537"/>
              </a:xfrm>
              <a:prstGeom prst="rect">
                <a:avLst/>
              </a:prstGeom>
              <a:blipFill>
                <a:blip r:embed="rId2"/>
                <a:stretch>
                  <a:fillRect l="-1923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/>
              <p:nvPr/>
            </p:nvSpPr>
            <p:spPr>
              <a:xfrm>
                <a:off x="5767523" y="1247573"/>
                <a:ext cx="2719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23" y="1247573"/>
                <a:ext cx="2719719" cy="276999"/>
              </a:xfrm>
              <a:prstGeom prst="rect">
                <a:avLst/>
              </a:prstGeom>
              <a:blipFill>
                <a:blip r:embed="rId3"/>
                <a:stretch>
                  <a:fillRect l="-3721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/>
              <p:nvPr/>
            </p:nvSpPr>
            <p:spPr>
              <a:xfrm>
                <a:off x="973349" y="2010147"/>
                <a:ext cx="2668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假设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49" y="2010147"/>
                <a:ext cx="2668423" cy="276999"/>
              </a:xfrm>
              <a:prstGeom prst="rect">
                <a:avLst/>
              </a:prstGeom>
              <a:blipFill>
                <a:blip r:embed="rId4"/>
                <a:stretch>
                  <a:fillRect l="-4265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/>
              <p:nvPr/>
            </p:nvSpPr>
            <p:spPr>
              <a:xfrm>
                <a:off x="1191594" y="2426952"/>
                <a:ext cx="45078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即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使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成立</m:t>
                          </m:r>
                          <m: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  <m:t>的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存在</m:t>
                          </m:r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94" y="2426952"/>
                <a:ext cx="4507837" cy="276999"/>
              </a:xfrm>
              <a:prstGeom prst="rect">
                <a:avLst/>
              </a:prstGeom>
              <a:blipFill>
                <a:blip r:embed="rId5"/>
                <a:stretch>
                  <a:fillRect l="-1124" t="-8696" r="-140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/>
              <p:nvPr/>
            </p:nvSpPr>
            <p:spPr>
              <a:xfrm>
                <a:off x="1630436" y="3034338"/>
                <a:ext cx="4282391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𝑑𝑛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436" y="3034338"/>
                <a:ext cx="4282391" cy="472565"/>
              </a:xfrm>
              <a:prstGeom prst="rect">
                <a:avLst/>
              </a:prstGeom>
              <a:blipFill>
                <a:blip r:embed="rId6"/>
                <a:stretch>
                  <a:fillRect l="-590" r="-590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/>
              <p:nvPr/>
            </p:nvSpPr>
            <p:spPr>
              <a:xfrm>
                <a:off x="1319334" y="4015565"/>
                <a:ext cx="4494179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+(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dn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34" y="4015565"/>
                <a:ext cx="4494179" cy="524182"/>
              </a:xfrm>
              <a:prstGeom prst="rect">
                <a:avLst/>
              </a:prstGeom>
              <a:blipFill>
                <a:blip r:embed="rId7"/>
                <a:stretch>
                  <a:fillRect l="-563" t="-2381" r="-1127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>
            <a:extLst>
              <a:ext uri="{FF2B5EF4-FFF2-40B4-BE49-F238E27FC236}">
                <a16:creationId xmlns:a16="http://schemas.microsoft.com/office/drawing/2014/main" id="{07C2FA41-989A-6544-A3B0-BDC9C1ABDF58}"/>
              </a:ext>
            </a:extLst>
          </p:cNvPr>
          <p:cNvSpPr/>
          <p:nvPr/>
        </p:nvSpPr>
        <p:spPr>
          <a:xfrm>
            <a:off x="2880848" y="2774401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539255E-FFCC-274D-BFE2-FA47C1589D09}"/>
              </a:ext>
            </a:extLst>
          </p:cNvPr>
          <p:cNvSpPr/>
          <p:nvPr/>
        </p:nvSpPr>
        <p:spPr>
          <a:xfrm>
            <a:off x="3566424" y="3617328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8E17F6EE-F5D7-3C44-9ED6-6A1A5FE9184E}"/>
              </a:ext>
            </a:extLst>
          </p:cNvPr>
          <p:cNvSpPr/>
          <p:nvPr/>
        </p:nvSpPr>
        <p:spPr>
          <a:xfrm>
            <a:off x="5915127" y="2464352"/>
            <a:ext cx="410413" cy="1755108"/>
          </a:xfrm>
          <a:prstGeom prst="rightBrace">
            <a:avLst>
              <a:gd name="adj1" fmla="val 70073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/>
              <p:nvPr/>
            </p:nvSpPr>
            <p:spPr>
              <a:xfrm>
                <a:off x="6483670" y="3072243"/>
                <a:ext cx="4657172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同时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必须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𝑐𝑛</m:t>
                          </m:r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𝑐𝑛</m:t>
                          </m:r>
                          <m:r>
                            <a:rPr kumimoji="1" lang="en-US" altLang="zh-CN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dn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072243"/>
                <a:ext cx="4657172" cy="531877"/>
              </a:xfrm>
              <a:prstGeom prst="rect">
                <a:avLst/>
              </a:prstGeom>
              <a:blipFill>
                <a:blip r:embed="rId8"/>
                <a:stretch>
                  <a:fillRect l="-1362" t="-2326" r="-545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/>
              <p:nvPr/>
            </p:nvSpPr>
            <p:spPr>
              <a:xfrm>
                <a:off x="3358277" y="5139993"/>
                <a:ext cx="5887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&gt;0∴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满足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不等式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不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存在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kumimoji="1" lang="zh-CN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277" y="5139993"/>
                <a:ext cx="5887509" cy="276999"/>
              </a:xfrm>
              <a:prstGeom prst="rect">
                <a:avLst/>
              </a:prstGeom>
              <a:blipFill>
                <a:blip r:embed="rId9"/>
                <a:stretch>
                  <a:fillRect t="-8696" r="-862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7537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1" grpId="0"/>
      <p:bldP spid="20" grpId="0"/>
      <p:bldP spid="13" grpId="0" animBg="1"/>
      <p:bldP spid="22" grpId="0" animBg="1"/>
      <p:bldP spid="21" grpId="0" animBg="1"/>
      <p:bldP spid="24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DB455-8CBB-2149-82EB-FE2A0430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主观题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FFA110-7C61-9541-8F96-54491988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70" y="1099008"/>
            <a:ext cx="8969873" cy="3785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BE3AD9-2AE9-BB41-A1CC-38D82A2B00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8211" t="4356" r="5172" b="26616"/>
          <a:stretch/>
        </p:blipFill>
        <p:spPr>
          <a:xfrm>
            <a:off x="874005" y="1979869"/>
            <a:ext cx="6493711" cy="4387880"/>
          </a:xfrm>
          <a:prstGeom prst="rect">
            <a:avLst/>
          </a:prstGeom>
        </p:spPr>
      </p:pic>
      <p:sp>
        <p:nvSpPr>
          <p:cNvPr id="10" name="右大括号 9">
            <a:extLst>
              <a:ext uri="{FF2B5EF4-FFF2-40B4-BE49-F238E27FC236}">
                <a16:creationId xmlns:a16="http://schemas.microsoft.com/office/drawing/2014/main" id="{4C69DC10-3E5F-424C-A08F-C8965A38173D}"/>
              </a:ext>
            </a:extLst>
          </p:cNvPr>
          <p:cNvSpPr/>
          <p:nvPr/>
        </p:nvSpPr>
        <p:spPr>
          <a:xfrm>
            <a:off x="7469437" y="2203373"/>
            <a:ext cx="275422" cy="1432193"/>
          </a:xfrm>
          <a:prstGeom prst="rightBrace">
            <a:avLst>
              <a:gd name="adj1" fmla="val 59444"/>
              <a:gd name="adj2" fmla="val 52307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A23BF3-586F-5846-B7D1-1221A04AC324}"/>
              </a:ext>
            </a:extLst>
          </p:cNvPr>
          <p:cNvSpPr txBox="1"/>
          <p:nvPr/>
        </p:nvSpPr>
        <p:spPr>
          <a:xfrm>
            <a:off x="7790930" y="27678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展开过程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F3D3612E-D34D-B549-9D73-88B34B7E27DA}"/>
              </a:ext>
            </a:extLst>
          </p:cNvPr>
          <p:cNvCxnSpPr/>
          <p:nvPr/>
        </p:nvCxnSpPr>
        <p:spPr>
          <a:xfrm>
            <a:off x="7430879" y="4272961"/>
            <a:ext cx="6444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33FE1CB-4CD1-0542-8A50-2D7CD5E782A5}"/>
              </a:ext>
            </a:extLst>
          </p:cNvPr>
          <p:cNvSpPr txBox="1"/>
          <p:nvPr/>
        </p:nvSpPr>
        <p:spPr>
          <a:xfrm>
            <a:off x="8186097" y="408829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关键步骤 </a:t>
            </a:r>
            <a:r>
              <a:rPr kumimoji="1" lang="en-US" altLang="zh-CN" dirty="0"/>
              <a:t>7</a:t>
            </a:r>
            <a:r>
              <a:rPr kumimoji="1" lang="zh-CN" altLang="en-US" dirty="0"/>
              <a:t>分</a:t>
            </a:r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7F5F13E4-B82B-8A48-AE84-F9AC3D2E7D45}"/>
              </a:ext>
            </a:extLst>
          </p:cNvPr>
          <p:cNvSpPr/>
          <p:nvPr/>
        </p:nvSpPr>
        <p:spPr>
          <a:xfrm>
            <a:off x="7469437" y="4474923"/>
            <a:ext cx="275422" cy="1540286"/>
          </a:xfrm>
          <a:prstGeom prst="rightBrace">
            <a:avLst>
              <a:gd name="adj1" fmla="val 59444"/>
              <a:gd name="adj2" fmla="val 52307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4F1888D-895A-2145-B3F6-4D6B3E87F707}"/>
              </a:ext>
            </a:extLst>
          </p:cNvPr>
          <p:cNvSpPr txBox="1"/>
          <p:nvPr/>
        </p:nvSpPr>
        <p:spPr>
          <a:xfrm>
            <a:off x="7799144" y="5095022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归纳过程 </a:t>
            </a:r>
            <a:r>
              <a:rPr kumimoji="1" lang="en-US" altLang="zh-CN" dirty="0"/>
              <a:t>5</a:t>
            </a:r>
            <a:r>
              <a:rPr kumimoji="1" lang="zh-CN" altLang="en-US" dirty="0"/>
              <a:t>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F70E85-60C5-A844-91C1-95F8A759EB4E}"/>
                  </a:ext>
                </a:extLst>
              </p:cNvPr>
              <p:cNvSpPr txBox="1"/>
              <p:nvPr/>
            </p:nvSpPr>
            <p:spPr>
              <a:xfrm>
                <a:off x="1288973" y="6367749"/>
                <a:ext cx="1062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F70E85-60C5-A844-91C1-95F8A759E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973" y="6367749"/>
                <a:ext cx="106221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EA501FA-58E8-734F-9CC5-B7A2C221CB8E}"/>
              </a:ext>
            </a:extLst>
          </p:cNvPr>
          <p:cNvCxnSpPr/>
          <p:nvPr/>
        </p:nvCxnSpPr>
        <p:spPr>
          <a:xfrm>
            <a:off x="7320147" y="6597134"/>
            <a:ext cx="6444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4FFD5BB-16A9-A441-8656-98C6387AE932}"/>
              </a:ext>
            </a:extLst>
          </p:cNvPr>
          <p:cNvSpPr txBox="1"/>
          <p:nvPr/>
        </p:nvSpPr>
        <p:spPr>
          <a:xfrm>
            <a:off x="8075365" y="641246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结果 </a:t>
            </a:r>
            <a:r>
              <a:rPr kumimoji="1" lang="en-US" altLang="zh-CN" dirty="0"/>
              <a:t>3</a:t>
            </a:r>
            <a:r>
              <a:rPr kumimoji="1" lang="zh-CN" altLang="en-US" dirty="0"/>
              <a:t>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E500241-B0F8-7942-8DCD-61C787A8B962}"/>
              </a:ext>
            </a:extLst>
          </p:cNvPr>
          <p:cNvSpPr txBox="1"/>
          <p:nvPr/>
        </p:nvSpPr>
        <p:spPr>
          <a:xfrm>
            <a:off x="8989686" y="276785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17471235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/>
      <p:bldP spid="15" grpId="0" animBg="1"/>
      <p:bldP spid="16" grpId="0"/>
      <p:bldP spid="17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313</Words>
  <Application>Microsoft Macintosh PowerPoint</Application>
  <PresentationFormat>宽屏</PresentationFormat>
  <Paragraphs>40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Arial</vt:lpstr>
      <vt:lpstr>Calibri</vt:lpstr>
      <vt:lpstr>Cambria Math</vt:lpstr>
      <vt:lpstr>Georgia</vt:lpstr>
      <vt:lpstr>Times New Roman</vt:lpstr>
      <vt:lpstr>PowerPoint 2010 简介</vt:lpstr>
      <vt:lpstr>作业</vt:lpstr>
      <vt:lpstr>作业</vt:lpstr>
      <vt:lpstr>作业</vt:lpstr>
      <vt:lpstr>作业</vt:lpstr>
      <vt:lpstr>作业</vt:lpstr>
      <vt:lpstr>作业</vt:lpstr>
      <vt:lpstr>作业</vt:lpstr>
      <vt:lpstr>主观题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Laudau Operations</dc:title>
  <dc:creator>Microsoft Office User</dc:creator>
  <cp:lastModifiedBy>Microsoft Office User</cp:lastModifiedBy>
  <cp:revision>27</cp:revision>
  <dcterms:created xsi:type="dcterms:W3CDTF">2020-03-03T02:10:43Z</dcterms:created>
  <dcterms:modified xsi:type="dcterms:W3CDTF">2021-04-19T01:02:45Z</dcterms:modified>
</cp:coreProperties>
</file>